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FD039-D931-434B-A7B5-AAB47937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759"/>
            <a:ext cx="9144000" cy="366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BBA78-3026-4749-A533-FFAA9F98A8A6}"/>
              </a:ext>
            </a:extLst>
          </p:cNvPr>
          <p:cNvSpPr txBox="1"/>
          <p:nvPr/>
        </p:nvSpPr>
        <p:spPr>
          <a:xfrm>
            <a:off x="3330808" y="4890764"/>
            <a:ext cx="5601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ova" panose="020B0504020202020204" pitchFamily="34" charset="0"/>
              </a:rPr>
              <a:t>SPRING CREEK / ALMA</a:t>
            </a:r>
          </a:p>
          <a:p>
            <a:pPr algn="ctr"/>
            <a:r>
              <a:rPr lang="en-US" sz="3600" dirty="0">
                <a:latin typeface="Arial Nova" panose="020B0504020202020204" pitchFamily="34" charset="0"/>
              </a:rPr>
              <a:t>PLANO, TX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8A419-8D98-45B0-9116-5E3A09DF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6" y="4639822"/>
            <a:ext cx="3256722" cy="1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724000C9-D244-4D30-94DF-854836331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892ED9-2044-4BDF-AE6D-45C42984BC4B}"/>
              </a:ext>
            </a:extLst>
          </p:cNvPr>
          <p:cNvSpPr/>
          <p:nvPr/>
        </p:nvSpPr>
        <p:spPr>
          <a:xfrm>
            <a:off x="3857625" y="0"/>
            <a:ext cx="5286375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0000">
                <a:srgbClr val="00B0F0"/>
              </a:gs>
              <a:gs pos="100000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CBDA5-2D7D-404F-944B-BE849D26DA1B}"/>
              </a:ext>
            </a:extLst>
          </p:cNvPr>
          <p:cNvSpPr txBox="1"/>
          <p:nvPr/>
        </p:nvSpPr>
        <p:spPr>
          <a:xfrm>
            <a:off x="4082340" y="177554"/>
            <a:ext cx="3867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DriscoPlex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8400 Series    6” IPS DR11 prepared for installation by Horizontal Directional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Drilling (HDD). </a:t>
            </a:r>
          </a:p>
        </p:txBody>
      </p:sp>
    </p:spTree>
    <p:extLst>
      <p:ext uri="{BB962C8B-B14F-4D97-AF65-F5344CB8AC3E}">
        <p14:creationId xmlns:p14="http://schemas.microsoft.com/office/powerpoint/2010/main" val="244604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D8BB307F-C302-42C3-9DA7-FCE6A1CCA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32937" b="8148"/>
          <a:stretch/>
        </p:blipFill>
        <p:spPr>
          <a:xfrm rot="5400000">
            <a:off x="1144111" y="-1141888"/>
            <a:ext cx="685577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outdoor&#10;&#10;Description automatically generated">
            <a:extLst>
              <a:ext uri="{FF2B5EF4-FFF2-40B4-BE49-F238E27FC236}">
                <a16:creationId xmlns:a16="http://schemas.microsoft.com/office/drawing/2014/main" id="{345CA5B5-E600-4078-913E-25EFC0CC3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r="30543"/>
          <a:stretch/>
        </p:blipFill>
        <p:spPr>
          <a:xfrm rot="5400000">
            <a:off x="1142484" y="-1141152"/>
            <a:ext cx="6856669" cy="91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yellow&#10;&#10;Description automatically generated">
            <a:extLst>
              <a:ext uri="{FF2B5EF4-FFF2-40B4-BE49-F238E27FC236}">
                <a16:creationId xmlns:a16="http://schemas.microsoft.com/office/drawing/2014/main" id="{D06BB6AB-1112-4508-97DB-B5A34DE0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-1" r="11593" b="-1"/>
          <a:stretch/>
        </p:blipFill>
        <p:spPr>
          <a:xfrm>
            <a:off x="0" y="1282"/>
            <a:ext cx="9141714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0F09C05-9CB5-4C5C-A833-C0AD3B85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E852A-4C14-40B6-B4E3-1C8A86F72237}"/>
              </a:ext>
            </a:extLst>
          </p:cNvPr>
          <p:cNvSpPr txBox="1"/>
          <p:nvPr/>
        </p:nvSpPr>
        <p:spPr>
          <a:xfrm>
            <a:off x="-62144" y="4755752"/>
            <a:ext cx="920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produced in Pryor, OK     Line 9      August 8, 2021  9:13pm</a:t>
            </a:r>
          </a:p>
        </p:txBody>
      </p:sp>
    </p:spTree>
    <p:extLst>
      <p:ext uri="{BB962C8B-B14F-4D97-AF65-F5344CB8AC3E}">
        <p14:creationId xmlns:p14="http://schemas.microsoft.com/office/powerpoint/2010/main" val="262167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C9E17-7D9C-4567-A2E3-90B34AD77D32}"/>
              </a:ext>
            </a:extLst>
          </p:cNvPr>
          <p:cNvSpPr/>
          <p:nvPr/>
        </p:nvSpPr>
        <p:spPr>
          <a:xfrm>
            <a:off x="0" y="0"/>
            <a:ext cx="569379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0FC5A-DD1E-49C4-93EB-5C80FE70266A}"/>
              </a:ext>
            </a:extLst>
          </p:cNvPr>
          <p:cNvSpPr txBox="1"/>
          <p:nvPr/>
        </p:nvSpPr>
        <p:spPr>
          <a:xfrm>
            <a:off x="248575" y="1263193"/>
            <a:ext cx="5162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Joey Hummell, Scheduler, for 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“spotting” this project and to the Pryor, OK plant for making such fine looking pipe.</a:t>
            </a:r>
          </a:p>
        </p:txBody>
      </p:sp>
      <p:pic>
        <p:nvPicPr>
          <p:cNvPr id="5" name="Picture 4" descr="A picture containing text, outdoor, sky, grass&#10;&#10;Description automatically generated">
            <a:extLst>
              <a:ext uri="{FF2B5EF4-FFF2-40B4-BE49-F238E27FC236}">
                <a16:creationId xmlns:a16="http://schemas.microsoft.com/office/drawing/2014/main" id="{AC0B96C2-E1B0-4852-B5A6-451D48E64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Peterson, Barry A</dc:creator>
  <cp:lastModifiedBy>Peterson, Barry A</cp:lastModifiedBy>
  <cp:revision>8</cp:revision>
  <dcterms:created xsi:type="dcterms:W3CDTF">2021-09-15T11:33:06Z</dcterms:created>
  <dcterms:modified xsi:type="dcterms:W3CDTF">2021-09-15T12:24:41Z</dcterms:modified>
</cp:coreProperties>
</file>