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4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0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A6BB-CF8C-4203-B736-76185A72F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F137-945E-42E6-955B-8E7E89F7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FD039-D931-434B-A7B5-AAB47937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759"/>
            <a:ext cx="9144000" cy="3661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BBA78-3026-4749-A533-FFAA9F98A8A6}"/>
              </a:ext>
            </a:extLst>
          </p:cNvPr>
          <p:cNvSpPr txBox="1"/>
          <p:nvPr/>
        </p:nvSpPr>
        <p:spPr>
          <a:xfrm>
            <a:off x="3330808" y="4890764"/>
            <a:ext cx="5601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ova" panose="020B0504020202020204" pitchFamily="34" charset="0"/>
              </a:rPr>
              <a:t>PRESTON RD. &amp; COLEMAN ST. </a:t>
            </a:r>
          </a:p>
          <a:p>
            <a:pPr algn="ctr"/>
            <a:r>
              <a:rPr lang="en-US" sz="3600" dirty="0">
                <a:latin typeface="Arial Nova" panose="020B0504020202020204" pitchFamily="34" charset="0"/>
              </a:rPr>
              <a:t>PROSPER, TX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8A419-8D98-45B0-9116-5E3A09DF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6" y="4639822"/>
            <a:ext cx="3256722" cy="1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F5F00C8-DCA2-4ADC-8B5B-5448CD3B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10347" r="23423" b="9437"/>
          <a:stretch/>
        </p:blipFill>
        <p:spPr>
          <a:xfrm rot="5400000">
            <a:off x="1141167" y="-1141166"/>
            <a:ext cx="686166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E9282F-0D33-43F7-87A9-BB507BE6A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644"/>
          <a:stretch/>
        </p:blipFill>
        <p:spPr>
          <a:xfrm rot="5400000">
            <a:off x="1134459" y="-1134460"/>
            <a:ext cx="6858002" cy="91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6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yellow, tool&#10;&#10;Description automatically generated">
            <a:extLst>
              <a:ext uri="{FF2B5EF4-FFF2-40B4-BE49-F238E27FC236}">
                <a16:creationId xmlns:a16="http://schemas.microsoft.com/office/drawing/2014/main" id="{96051533-C5B7-4642-96C5-168EBE5B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3C8E4-B90B-4358-9FC3-1E6E191E2599}"/>
              </a:ext>
            </a:extLst>
          </p:cNvPr>
          <p:cNvSpPr/>
          <p:nvPr/>
        </p:nvSpPr>
        <p:spPr>
          <a:xfrm>
            <a:off x="4918229" y="0"/>
            <a:ext cx="4225771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0000">
                <a:srgbClr val="00B0F0"/>
              </a:gs>
              <a:gs pos="100000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8D455-F8EC-4756-B8DD-907E829A97D0}"/>
              </a:ext>
            </a:extLst>
          </p:cNvPr>
          <p:cNvSpPr txBox="1"/>
          <p:nvPr/>
        </p:nvSpPr>
        <p:spPr>
          <a:xfrm>
            <a:off x="5209805" y="443884"/>
            <a:ext cx="3867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DriscoPlex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8400 Series         6” IPS DR11 prepared for installation by Horizontal Directional 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Drilling (HDD). </a:t>
            </a:r>
          </a:p>
        </p:txBody>
      </p:sp>
    </p:spTree>
    <p:extLst>
      <p:ext uri="{BB962C8B-B14F-4D97-AF65-F5344CB8AC3E}">
        <p14:creationId xmlns:p14="http://schemas.microsoft.com/office/powerpoint/2010/main" val="211781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outdoor, rock&#10;&#10;Description automatically generated">
            <a:extLst>
              <a:ext uri="{FF2B5EF4-FFF2-40B4-BE49-F238E27FC236}">
                <a16:creationId xmlns:a16="http://schemas.microsoft.com/office/drawing/2014/main" id="{728A3012-C87E-4BC8-8300-ACD0E8BD7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>
          <a:xfrm rot="5400000">
            <a:off x="-1144768" y="1144768"/>
            <a:ext cx="6858000" cy="4568465"/>
          </a:xfrm>
          <a:prstGeom prst="rect">
            <a:avLst/>
          </a:prstGeom>
        </p:spPr>
      </p:pic>
      <p:pic>
        <p:nvPicPr>
          <p:cNvPr id="5" name="Picture 4" descr="A picture containing yellow, bin&#10;&#10;Description automatically generated">
            <a:extLst>
              <a:ext uri="{FF2B5EF4-FFF2-40B4-BE49-F238E27FC236}">
                <a16:creationId xmlns:a16="http://schemas.microsoft.com/office/drawing/2014/main" id="{2CC7998E-3C48-41C8-9FE6-F7A53FD29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yellow&#10;&#10;Description automatically generated">
            <a:extLst>
              <a:ext uri="{FF2B5EF4-FFF2-40B4-BE49-F238E27FC236}">
                <a16:creationId xmlns:a16="http://schemas.microsoft.com/office/drawing/2014/main" id="{7B7CE366-1517-4D16-933D-54109A41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42842D-DCB2-4131-A736-5C867E47F610}"/>
              </a:ext>
            </a:extLst>
          </p:cNvPr>
          <p:cNvSpPr/>
          <p:nvPr/>
        </p:nvSpPr>
        <p:spPr>
          <a:xfrm>
            <a:off x="0" y="0"/>
            <a:ext cx="4225771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0000">
                <a:srgbClr val="00B0F0"/>
              </a:gs>
              <a:gs pos="100000">
                <a:srgbClr val="0070C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A995F-1C19-4929-8D7C-836C7320FBC3}"/>
              </a:ext>
            </a:extLst>
          </p:cNvPr>
          <p:cNvSpPr txBox="1"/>
          <p:nvPr/>
        </p:nvSpPr>
        <p:spPr>
          <a:xfrm>
            <a:off x="206076" y="1886826"/>
            <a:ext cx="3813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   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use for PVC pipe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7030CF1-84CF-4CA0-9138-6C8774C9676D}"/>
              </a:ext>
            </a:extLst>
          </p:cNvPr>
          <p:cNvSpPr/>
          <p:nvPr/>
        </p:nvSpPr>
        <p:spPr>
          <a:xfrm rot="3079861">
            <a:off x="4686037" y="3239891"/>
            <a:ext cx="1234911" cy="52790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, outdoor&#10;&#10;Description automatically generated">
            <a:extLst>
              <a:ext uri="{FF2B5EF4-FFF2-40B4-BE49-F238E27FC236}">
                <a16:creationId xmlns:a16="http://schemas.microsoft.com/office/drawing/2014/main" id="{C77250B8-2959-463F-92C5-14474FA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7"/>
          <a:stretch/>
        </p:blipFill>
        <p:spPr>
          <a:xfrm rot="10800000">
            <a:off x="0" y="0"/>
            <a:ext cx="9144000" cy="4953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61BF0-18C6-4A14-AE3B-81DAF006C025}"/>
              </a:ext>
            </a:extLst>
          </p:cNvPr>
          <p:cNvSpPr txBox="1"/>
          <p:nvPr/>
        </p:nvSpPr>
        <p:spPr>
          <a:xfrm>
            <a:off x="-62144" y="5552388"/>
            <a:ext cx="920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produced in Pryor, OK     Line 9      March 7, 2021  7:21am</a:t>
            </a:r>
          </a:p>
        </p:txBody>
      </p:sp>
    </p:spTree>
    <p:extLst>
      <p:ext uri="{BB962C8B-B14F-4D97-AF65-F5344CB8AC3E}">
        <p14:creationId xmlns:p14="http://schemas.microsoft.com/office/powerpoint/2010/main" val="165140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yellow&#10;&#10;Description automatically generated">
            <a:extLst>
              <a:ext uri="{FF2B5EF4-FFF2-40B4-BE49-F238E27FC236}">
                <a16:creationId xmlns:a16="http://schemas.microsoft.com/office/drawing/2014/main" id="{CC3B8814-A348-4A46-9F8A-3758C0DF3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1"/>
          <a:stretch/>
        </p:blipFill>
        <p:spPr>
          <a:xfrm rot="5400000">
            <a:off x="-1703895" y="1703895"/>
            <a:ext cx="6858000" cy="3450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6F6EAC-2727-4ADB-A872-2FB42A714AB6}"/>
              </a:ext>
            </a:extLst>
          </p:cNvPr>
          <p:cNvSpPr/>
          <p:nvPr/>
        </p:nvSpPr>
        <p:spPr>
          <a:xfrm>
            <a:off x="3450210" y="-1"/>
            <a:ext cx="569379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F4022-0A7E-45B3-8FAB-BF52A1CB4B51}"/>
              </a:ext>
            </a:extLst>
          </p:cNvPr>
          <p:cNvSpPr txBox="1"/>
          <p:nvPr/>
        </p:nvSpPr>
        <p:spPr>
          <a:xfrm>
            <a:off x="3912124" y="1263192"/>
            <a:ext cx="4949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Rose Clair, Business Services Manger for “spotting” this project and to the Pryor, OK plant for making such fine looking pipe.</a:t>
            </a:r>
          </a:p>
        </p:txBody>
      </p:sp>
    </p:spTree>
    <p:extLst>
      <p:ext uri="{BB962C8B-B14F-4D97-AF65-F5344CB8AC3E}">
        <p14:creationId xmlns:p14="http://schemas.microsoft.com/office/powerpoint/2010/main" val="251560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77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Peterson, Barry A</dc:creator>
  <cp:lastModifiedBy>Peterson, Barry A</cp:lastModifiedBy>
  <cp:revision>9</cp:revision>
  <dcterms:created xsi:type="dcterms:W3CDTF">2021-09-15T11:33:06Z</dcterms:created>
  <dcterms:modified xsi:type="dcterms:W3CDTF">2021-09-15T12:22:02Z</dcterms:modified>
</cp:coreProperties>
</file>